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45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76200"/>
            <a:ext cx="86868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llamo___________ Clase 802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11 de diciembre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152400" y="1219200"/>
            <a:ext cx="8839200" cy="5486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33: </a:t>
            </a:r>
            <a:r>
              <a:rPr lang="en-US" smtClean="0"/>
              <a:t>¿Cómo repasamos para el Examen del Capitulo 6 de la proxima semana?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i="1" smtClean="0">
                <a:solidFill>
                  <a:srgbClr val="7030A0"/>
                </a:solidFill>
              </a:rPr>
              <a:t>L.O: to review for the Unit Exam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  <a:r>
              <a:rPr lang="en-US" smtClean="0"/>
              <a:t>  </a:t>
            </a:r>
            <a:r>
              <a:rPr lang="en-US" b="1" smtClean="0">
                <a:solidFill>
                  <a:srgbClr val="0070C0"/>
                </a:solidFill>
              </a:rPr>
              <a:t>TOMAR </a:t>
            </a:r>
            <a:r>
              <a:rPr lang="en-US" b="1" u="sng" smtClean="0">
                <a:solidFill>
                  <a:srgbClr val="0070C0"/>
                </a:solidFill>
              </a:rPr>
              <a:t>QUIZ 4: Capitulo 6</a:t>
            </a:r>
            <a:endParaRPr lang="en-US" b="1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Copia y completa </a:t>
            </a:r>
            <a:r>
              <a:rPr lang="en-US" u="sng" smtClean="0"/>
              <a:t>Ejercicio 1</a:t>
            </a:r>
            <a:r>
              <a:rPr lang="en-US" smtClean="0"/>
              <a:t> p. 218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Le duele la cabeza.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Está cansada.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Está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Tose.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 dinámico y ambicioso.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Tiene catarro.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65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2-3</a:t>
            </a:r>
            <a:r>
              <a:rPr lang="en-US" dirty="0" smtClean="0"/>
              <a:t> p. 218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219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219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98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11</cp:revision>
  <dcterms:created xsi:type="dcterms:W3CDTF">2015-05-04T18:16:56Z</dcterms:created>
  <dcterms:modified xsi:type="dcterms:W3CDTF">2017-12-11T15:20:30Z</dcterms:modified>
</cp:coreProperties>
</file>